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6255ED-3CDF-4E0F-9408-55F3C897EA2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pPr algn="ctr">
              <a:buNone/>
            </a:pPr>
            <a:endParaRPr lang="ru-RU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929718" cy="6041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Стандарт решает задачи: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47560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Стандарт решает задачи: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183880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является основой для: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разработки и реализации Программы;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разработки примерных образовательных программ дошкольного образования;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разработки нормативов финансового обеспечения реализации Программы;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учредителем государственного (муниципального) задания в отношении Организаций;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устанавливает требования, обязательные при реализации Программы, в том числе: 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структуре Программы; 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результатам освоения Программы, представленным в виде целевых ориентиров дошкольного образования.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48989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 разработан впервые в российской истории в соответствии с требованиями вступившего в силу 1 сентября 2013 года Федерального закона «Об образовании в Российской Федерации"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5398978"/>
          </a:xfrm>
        </p:spPr>
        <p:txBody>
          <a:bodyPr>
            <a:normAutofit/>
          </a:bodyPr>
          <a:lstStyle/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Предметом регулирования ФГОС дошкольного образования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разработан на основе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дошкольного учреждения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5143536"/>
          </a:xfrm>
        </p:spPr>
        <p:txBody>
          <a:bodyPr/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разработке Стандарта учтены: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утверждает основные принципы: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поддержки разнообразия  детства;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сохранения уникальности и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дошкольного детства как важного этапа в общем развитии человека;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572560" cy="58990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1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утверждает основные принципы:</a:t>
            </a:r>
          </a:p>
          <a:p>
            <a:r>
              <a:rPr lang="ru-RU" sz="4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4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приобщения детей к </a:t>
            </a:r>
            <a:r>
              <a:rPr lang="ru-RU" sz="41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4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 </a:t>
            </a:r>
          </a:p>
          <a:p>
            <a:r>
              <a:rPr lang="ru-RU" sz="4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4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60419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Стандарт преследует следующие цели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Стандарт решает задачи: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603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User</cp:lastModifiedBy>
  <cp:revision>13</cp:revision>
  <dcterms:created xsi:type="dcterms:W3CDTF">2013-08-13T15:19:17Z</dcterms:created>
  <dcterms:modified xsi:type="dcterms:W3CDTF">2014-09-19T13:32:13Z</dcterms:modified>
</cp:coreProperties>
</file>